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6" r:id="rId7"/>
    <p:sldId id="269" r:id="rId8"/>
    <p:sldId id="270" r:id="rId9"/>
    <p:sldId id="271" r:id="rId10"/>
    <p:sldId id="272" r:id="rId11"/>
    <p:sldId id="274" r:id="rId12"/>
    <p:sldId id="277" r:id="rId13"/>
    <p:sldId id="278" r:id="rId14"/>
    <p:sldId id="281" r:id="rId15"/>
    <p:sldId id="28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DCB"/>
    <a:srgbClr val="E24CD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2076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Desktop\работа\шаблоны для презентации\дети выглядывают\шаблон 2 титульн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3006" y="-228600"/>
            <a:ext cx="9753600" cy="7315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1475656" y="3140968"/>
            <a:ext cx="67687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0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Артикуляционная</a:t>
            </a:r>
          </a:p>
          <a:p>
            <a:pPr algn="ctr"/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гимнастика</a:t>
            </a:r>
          </a:p>
          <a:p>
            <a:pPr algn="ctr"/>
            <a:endParaRPr lang="ru-RU" sz="4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Часики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Открыть рот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Кончик языка (как часовую стрелку) переводить из одного угла рта в другой</a:t>
            </a:r>
          </a:p>
          <a:p>
            <a:pPr>
              <a:buFont typeface="Wingdings" pitchFamily="2" charset="2"/>
              <a:buChar char="Ø"/>
            </a:pPr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 descr="D:\Desktop\часы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71315" y="4293096"/>
            <a:ext cx="1550873" cy="2564904"/>
          </a:xfrm>
          <a:prstGeom prst="rect">
            <a:avLst/>
          </a:prstGeom>
          <a:noFill/>
        </p:spPr>
      </p:pic>
      <p:pic>
        <p:nvPicPr>
          <p:cNvPr id="2050" name="Picture 2" descr="D:\Desktop\i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424213"/>
            <a:ext cx="2160240" cy="2044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Ёжик</a:t>
            </a:r>
          </a:p>
          <a:p>
            <a:pPr marL="457200" indent="-457200">
              <a:buFont typeface="Wingdings" pitchFamily="2" charset="2"/>
              <a:buChar char="§"/>
            </a:pPr>
            <a:endParaRPr lang="ru-RU" sz="28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Рот закрыт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Круговые движения языком между губами и зубами то в одну, то в другую сторону</a:t>
            </a: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img02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139952" y="4581128"/>
            <a:ext cx="2385636" cy="2276872"/>
          </a:xfrm>
          <a:prstGeom prst="rect">
            <a:avLst/>
          </a:prstGeom>
          <a:noFill/>
        </p:spPr>
      </p:pic>
      <p:pic>
        <p:nvPicPr>
          <p:cNvPr id="4098" name="Picture 2" descr="D:\Desktop\Рисунок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260648"/>
            <a:ext cx="2160240" cy="19998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Индюк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Языком быстро двигать по верхней губе «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бл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бл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бл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бл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бл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5" descr="Рисунок2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4709896"/>
            <a:ext cx="1944216" cy="2148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D:\Desktop\Рисунок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404664"/>
            <a:ext cx="1978242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Грибок 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Открыть рот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«Приклеить» язык к небу</a:t>
            </a:r>
          </a:p>
          <a:p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D:\Desktop\Рисунок6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963073"/>
            <a:ext cx="1956653" cy="1894927"/>
          </a:xfrm>
          <a:prstGeom prst="rect">
            <a:avLst/>
          </a:prstGeom>
          <a:noFill/>
        </p:spPr>
      </p:pic>
      <p:pic>
        <p:nvPicPr>
          <p:cNvPr id="8194" name="Picture 2" descr="D:\Desktop\Рисунок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404664"/>
            <a:ext cx="2189163" cy="1755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09600" y="-4572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Лошадка</a:t>
            </a:r>
          </a:p>
          <a:p>
            <a:pPr marL="457200" indent="-457200">
              <a:buFont typeface="Wingdings" pitchFamily="2" charset="2"/>
              <a:buChar char="§"/>
            </a:pPr>
            <a:endParaRPr lang="ru-RU" sz="28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Приоткрыть рот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Губы в улыбке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«Цокать» языком (как цокают копытами лошадки)</a:t>
            </a: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D:\Desktop\Рисунок1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285653"/>
            <a:ext cx="1944216" cy="2572347"/>
          </a:xfrm>
          <a:prstGeom prst="rect">
            <a:avLst/>
          </a:prstGeom>
          <a:noFill/>
        </p:spPr>
      </p:pic>
      <p:pic>
        <p:nvPicPr>
          <p:cNvPr id="11267" name="Picture 3" descr="D:\Desktop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188640"/>
            <a:ext cx="2116904" cy="16310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Дятел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Приоткрыть рот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Быстро произносить «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img00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7FBFA"/>
              </a:clrFrom>
              <a:clrTo>
                <a:srgbClr val="F7FBFA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716015" y="4653136"/>
            <a:ext cx="1862585" cy="1926965"/>
          </a:xfrm>
          <a:prstGeom prst="rect">
            <a:avLst/>
          </a:prstGeom>
          <a:noFill/>
        </p:spPr>
      </p:pic>
      <p:pic>
        <p:nvPicPr>
          <p:cNvPr id="12290" name="Picture 2" descr="D:\Desktop\Рисунок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04664"/>
            <a:ext cx="2203027" cy="16771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2050" name="Picture 2" descr="D:\Desktop\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88640"/>
            <a:ext cx="2435288" cy="2376264"/>
          </a:xfrm>
          <a:prstGeom prst="rect">
            <a:avLst/>
          </a:prstGeom>
          <a:noFill/>
        </p:spPr>
      </p:pic>
      <p:pic>
        <p:nvPicPr>
          <p:cNvPr id="7" name="Picture 7" descr="D:\Desktop\ж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4553744"/>
            <a:ext cx="3478975" cy="230425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0" y="620688"/>
            <a:ext cx="53812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Блинчики</a:t>
            </a:r>
          </a:p>
          <a:p>
            <a:pPr marL="685800" indent="-685800">
              <a:buFont typeface="Wingdings" pitchFamily="2" charset="2"/>
              <a:buChar char="§"/>
            </a:pPr>
            <a:endParaRPr lang="ru-RU" sz="54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Приоткрыть рот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Положить широкий язык на нижнюю губу</a:t>
            </a:r>
            <a:endParaRPr lang="ru-RU" sz="4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404665"/>
            <a:ext cx="667848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Чашечка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</a:p>
          <a:p>
            <a:pPr marL="742950" indent="-74295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Широко открыть рот</a:t>
            </a:r>
          </a:p>
          <a:p>
            <a:pPr marL="742950" indent="-74295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Высунуть широкий язык и придать ему форму «чашечки»</a:t>
            </a:r>
          </a:p>
        </p:txBody>
      </p:sp>
      <p:pic>
        <p:nvPicPr>
          <p:cNvPr id="4" name="Picture 2" descr="D:\Desktop\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88640"/>
            <a:ext cx="2376264" cy="2146303"/>
          </a:xfrm>
          <a:prstGeom prst="rect">
            <a:avLst/>
          </a:prstGeom>
          <a:noFill/>
        </p:spPr>
      </p:pic>
      <p:pic>
        <p:nvPicPr>
          <p:cNvPr id="7" name="Picture 5" descr="D:\Desktop\жж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C"/>
              </a:clrFrom>
              <a:clrTo>
                <a:srgbClr val="FDFF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4697760"/>
            <a:ext cx="2754912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Слонёнок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Вытянуть вперед губы, образовать «хобот слона»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«Набирать водичку», слегка причмокивая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при этом</a:t>
            </a: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D:\Desktop\щ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0"/>
            <a:ext cx="2040795" cy="1872208"/>
          </a:xfrm>
          <a:prstGeom prst="rect">
            <a:avLst/>
          </a:prstGeom>
          <a:noFill/>
        </p:spPr>
      </p:pic>
      <p:pic>
        <p:nvPicPr>
          <p:cNvPr id="8" name="Picture 6" descr="D:\Desktop\жщщ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4186959"/>
            <a:ext cx="2448272" cy="28350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Лягушка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Растянуть губы в улыбке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Напряженно произносить звук И</a:t>
            </a:r>
          </a:p>
          <a:p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D:\Desktop\э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32656"/>
            <a:ext cx="2230437" cy="1936750"/>
          </a:xfrm>
          <a:prstGeom prst="rect">
            <a:avLst/>
          </a:prstGeom>
          <a:noFill/>
        </p:spPr>
      </p:pic>
      <p:pic>
        <p:nvPicPr>
          <p:cNvPr id="9" name="Picture 3" descr="D:\Desktop\Рисух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4375586"/>
            <a:ext cx="3024336" cy="24824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Змейка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Приоткрыть рот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Узкий язык сильно выдвинуть вперед и убрать в глубь рта</a:t>
            </a: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D: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60648"/>
            <a:ext cx="2445447" cy="1704008"/>
          </a:xfrm>
          <a:prstGeom prst="rect">
            <a:avLst/>
          </a:prstGeom>
          <a:noFill/>
        </p:spPr>
      </p:pic>
      <p:pic>
        <p:nvPicPr>
          <p:cNvPr id="9" name="Picture 4" descr="Рисунок2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98511" y="3717032"/>
            <a:ext cx="2253609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57200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Тесто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Пошлёпать языком между губами - «па-па-па»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Покусать кончик язык зубами – «та-та-та»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Чередовать эти два движения</a:t>
            </a:r>
          </a:p>
          <a:p>
            <a:pPr>
              <a:buFont typeface="Wingdings" pitchFamily="2" charset="2"/>
              <a:buChar char="Ø"/>
            </a:pPr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Desktop\лд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260648"/>
            <a:ext cx="2051058" cy="1678236"/>
          </a:xfrm>
          <a:prstGeom prst="rect">
            <a:avLst/>
          </a:prstGeom>
          <a:noFill/>
        </p:spPr>
      </p:pic>
      <p:pic>
        <p:nvPicPr>
          <p:cNvPr id="2051" name="Picture 3" descr="D:\Desktop\жр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260648"/>
            <a:ext cx="2192854" cy="1684015"/>
          </a:xfrm>
          <a:prstGeom prst="rect">
            <a:avLst/>
          </a:prstGeom>
          <a:noFill/>
        </p:spPr>
      </p:pic>
      <p:pic>
        <p:nvPicPr>
          <p:cNvPr id="8" name="Picture 4" descr="Рисунок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4615335"/>
            <a:ext cx="2448272" cy="2242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552" y="-243408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Варенье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Открыть рот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Широким языком в форме «чашечки» облизать верхнюю губу внутрь рта</a:t>
            </a: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D:\Desktop\Рис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476672"/>
            <a:ext cx="2425251" cy="1578877"/>
          </a:xfrm>
          <a:prstGeom prst="rect">
            <a:avLst/>
          </a:prstGeom>
          <a:noFill/>
        </p:spPr>
      </p:pic>
      <p:pic>
        <p:nvPicPr>
          <p:cNvPr id="8" name="Picture 4" descr="Рисунок2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869160"/>
            <a:ext cx="1860114" cy="234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Desktop\работа\шаблоны для презентации\дети выглядывают\шаблон 2 б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-243408"/>
            <a:ext cx="97536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76672"/>
            <a:ext cx="6678488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Качели</a:t>
            </a:r>
            <a:r>
              <a:rPr lang="ru-RU" sz="5400" b="1" i="1" dirty="0" smtClean="0">
                <a:solidFill>
                  <a:srgbClr val="E31DCB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ru-RU" sz="2800" b="1" i="1" dirty="0" smtClean="0">
              <a:solidFill>
                <a:srgbClr val="E31DCB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Открыть рот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Кончик языка за верхние зубы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Кончик языка за нижние зубы</a:t>
            </a:r>
          </a:p>
          <a:p>
            <a:pPr marL="342900" indent="-342900"/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D:\Desktop\качели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4869160"/>
            <a:ext cx="1777846" cy="1814885"/>
          </a:xfrm>
          <a:prstGeom prst="rect">
            <a:avLst/>
          </a:prstGeom>
          <a:noFill/>
        </p:spPr>
      </p:pic>
      <p:pic>
        <p:nvPicPr>
          <p:cNvPr id="1026" name="Picture 2" descr="D:\Desktop\Рисунок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260648"/>
            <a:ext cx="1807875" cy="1565151"/>
          </a:xfrm>
          <a:prstGeom prst="rect">
            <a:avLst/>
          </a:prstGeom>
          <a:noFill/>
        </p:spPr>
      </p:pic>
      <p:pic>
        <p:nvPicPr>
          <p:cNvPr id="1027" name="Picture 3" descr="D:\Desktop\Рисунок1 - копия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1196752"/>
            <a:ext cx="1944216" cy="15082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238</Words>
  <Application>Microsoft Office PowerPoint</Application>
  <PresentationFormat>Экран 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Санек</dc:creator>
  <cp:lastModifiedBy>ACER</cp:lastModifiedBy>
  <cp:revision>54</cp:revision>
  <dcterms:created xsi:type="dcterms:W3CDTF">2016-02-28T12:58:30Z</dcterms:created>
  <dcterms:modified xsi:type="dcterms:W3CDTF">2020-03-14T15:55:39Z</dcterms:modified>
</cp:coreProperties>
</file>